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image/png" Extension="pn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slide+xml" PartName="/ppt/slides/slide1.xml"/>
  <Override ContentType="application/vnd.openxmlformats-officedocument.presentationml.slide+xml" PartName="/ppt/slides/slide2.xml"/>
</Types>
</file>

<file path=_rels/.rels><?xml version="1.0" encoding="UTF-8" standalone="yes"?>
<Relationships xmlns="http://schemas.openxmlformats.org/package/2006/relationships">
    <Relationship Id="rId3" Type="http://schemas.openxmlformats.org/package/2006/relationships/metadata/core-properties" Target="docProps/core.xml"/>
    <Relationship Id="rId2" Type="http://schemas.openxmlformats.org/package/2006/relationships/metadata/thumbnail" Target="docProps/thumbnail.jpeg"/>
    <Relationship Id="rId1" Type="http://schemas.openxmlformats.org/officeDocument/2006/relationships/officeDocument" Target="ppt/presentation.xml"/>
    <Relationship Id="rId4" Type="http://schemas.openxmlformats.org/officeDocument/2006/relationships/extended-properties" Target="docProps/app.xml"/>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  <p:sldId id="257" r:id="rId7"/>
  </p:sldIdLst>
  <p:sldSz cx="12192000" cy="6858000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15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'1.0' encoding='utf-8' ?>

<Relationships xmlns='http://schemas.openxmlformats.org/package/2006/relationships'>
  <Relationship Id='rId3' Target='presProps.xml' Type='http://schemas.openxmlformats.org/officeDocument/2006/relationships/presProps' />
  <Relationship Id='rId1' Target='slideMasters/slideMaster1.xml' Type='http://schemas.openxmlformats.org/officeDocument/2006/relationships/slideMaster' />
  <Relationship Id='rId2' Target='tableStyles.xml' Type='http://schemas.openxmlformats.org/officeDocument/2006/relationships/tableStyles' />
  <Relationship Id='rId5' Target='theme/theme1.xml' Type='http://schemas.openxmlformats.org/officeDocument/2006/relationships/theme' />
  <Relationship Id='rId4' Target='viewProps.xml' Type='http://schemas.openxmlformats.org/officeDocument/2006/relationships/viewProps' />
  <Relationship Id='rId6' Target='slides/slide1.xml' Type='http://schemas.openxmlformats.org/officeDocument/2006/relationships/slide' />
  <Relationship Id='rId7' Target='slides/slide2.xml' Type='http://schemas.openxmlformats.org/officeDocument/2006/relationships/slide' />
</Relationships>

</file>

<file path=ppt/slideLayouts/_rels/slideLayout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0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11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2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3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6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7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8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_rels/slideLayout9.xml.rels><?xml version="1.0" encoding="UTF-8" standalone="yes"?>
<Relationships xmlns="http://schemas.openxmlformats.org/package/2006/relationships">
    <Relationship Id="rId1" Type="http://schemas.openxmlformats.org/officeDocument/2006/relationships/slideMaster" Target="../slideMasters/slideMaster1.xml"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A6E6-075E-4828-AF88-09BD0A7425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3800DB-487B-4E23-AC0B-90C9ED4E1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4DF5B1-3694-42A9-866E-9F1FF6CF0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18E67-8162-4BE0-9B01-22B89A120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568B9D-A8C9-40C5-85B0-14F435F39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73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536FE-B6CA-4D45-A719-6B51F3FF6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B9388C-63B0-4DA8-97D0-BEEDCF401C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9BDB0-2A2B-43AC-965A-A9E7E7F7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DA7C3-2A5B-4BED-A540-9136486CC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888E8-31D6-4E51-9228-0D6066FED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6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D010CA-6776-433E-8E25-97899E0828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391E6E-3CF5-4535-B37E-E30058EA28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ADEE3-AAA7-4846-8EC6-84B1537C1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1DABD6-6E60-4895-89B1-3604A484D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4D314-6D1C-4A42-A445-B77646B2B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526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4D5D7-9AEB-44F2-8A04-0694BE152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CE933F-693D-4770-8DC4-A5A086AC8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7849A-1CE6-4F5C-95D7-EA8DA5EE5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FE1FD0-B95E-4CF6-9A27-0F91F96DA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6123BE-5891-49D6-A758-867A98F38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72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85FC7-1BEA-438E-A0A7-88FF55112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5F5C0-417B-4A28-8AE9-A79AC74A6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C6257-C490-4059-9E97-16E46673C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051CD-74EC-43C1-9F21-D33BD297F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C95141-29DC-41BA-BE25-E899055F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53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34FC21-AE04-4050-80E6-D9DCA4B50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85F7E-EF45-48F7-9E54-C6806D0E9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24501F-6ED5-4112-B037-D3E9F8CF2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1E48C-176E-4E60-8CB3-542516996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2202B-C929-4B39-AF47-D17C38F86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EEEBF3-930A-4A23-810D-C1880E7A6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384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48E08-A828-430D-B8A6-7302E570A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FF5402-465C-4E68-BF7E-BFE1177B5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9B917D-5EC9-44FC-B8A7-9ADF4ADC4F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3DCF5D4-E55C-42FF-A7E5-2466DE35B8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579A7F-77F4-4169-8D51-2123441998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735923-3BB5-4F33-8E76-56665E95B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43FC79-7089-4373-88DC-12501E782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E0BEB1-B009-47B7-B159-DE05E615E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72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5FFCC-78CC-4E9D-A277-8230F2733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4CEFE7-D923-48C1-B2FE-8110829C69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8F91C9-7841-4F7B-8F24-B5FF45B5B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896739-CF17-4867-A5ED-317AD19F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11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8942B-5ECF-4556-91C2-496E4C52E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1589EF-E9AD-45F7-BFBE-6F8AD357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E0FA-5424-403C-8462-1B7C301C6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240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27A56-C315-441C-9002-DFD599AED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F57D9A-8037-4B31-951B-4675ADA69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63141B-5121-4179-B3F6-5295691222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0C32E-3427-4696-A55A-56886EA24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DFE526-7D20-4EC0-9624-E77981295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AA82D7-E462-4060-85D6-85CF55540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5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E919B-BF68-4590-8CA9-A51BAC0F7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4BC1AA-5C68-47DC-BBF0-1E309865E5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81A636-7F9C-43EC-B2F2-6FB3323CB7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19410E-A050-4AA2-BC89-EF52EB1C3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C23AB0-18A5-4589-926D-C00F68CFE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54EE52-EECA-4C6E-83E9-6382044D3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68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
    <Relationship Id="rId8" Type="http://schemas.openxmlformats.org/officeDocument/2006/relationships/slideLayout" Target="../slideLayouts/slideLayout8.xml"/>
    <Relationship Id="rId3" Type="http://schemas.openxmlformats.org/officeDocument/2006/relationships/slideLayout" Target="../slideLayouts/slideLayout3.xml"/>
    <Relationship Id="rId7" Type="http://schemas.openxmlformats.org/officeDocument/2006/relationships/slideLayout" Target="../slideLayouts/slideLayout7.xml"/>
    <Relationship Id="rId12" Type="http://schemas.openxmlformats.org/officeDocument/2006/relationships/theme" Target="../theme/theme1.xml"/>
    <Relationship Id="rId2" Type="http://schemas.openxmlformats.org/officeDocument/2006/relationships/slideLayout" Target="../slideLayouts/slideLayout2.xml"/>
    <Relationship Id="rId1" Type="http://schemas.openxmlformats.org/officeDocument/2006/relationships/slideLayout" Target="../slideLayouts/slideLayout1.xml"/>
    <Relationship Id="rId6" Type="http://schemas.openxmlformats.org/officeDocument/2006/relationships/slideLayout" Target="../slideLayouts/slideLayout6.xml"/>
    <Relationship Id="rId11" Type="http://schemas.openxmlformats.org/officeDocument/2006/relationships/slideLayout" Target="../slideLayouts/slideLayout11.xml"/>
    <Relationship Id="rId5" Type="http://schemas.openxmlformats.org/officeDocument/2006/relationships/slideLayout" Target="../slideLayouts/slideLayout5.xml"/>
    <Relationship Id="rId10" Type="http://schemas.openxmlformats.org/officeDocument/2006/relationships/slideLayout" Target="../slideLayouts/slideLayout10.xml"/>
    <Relationship Id="rId4" Type="http://schemas.openxmlformats.org/officeDocument/2006/relationships/slideLayout" Target="../slideLayouts/slideLayout4.xml"/>
    <Relationship Id="rId9" Type="http://schemas.openxmlformats.org/officeDocument/2006/relationships/slideLayout" Target="../slideLayouts/slideLayout9.xml"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F6010-77C4-45FE-968C-712199A58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9B1B2C-5D5F-46D9-92F5-ECDF2816A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334894-C6F5-46F1-BAA2-AFEA88E681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1C14C-A143-42F5-B247-D0E800131009}" type="datetimeFigureOut">
              <a:rPr lang="en-US" smtClean="0"/>
              <a:t>8/15/2018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B1C84-4663-4022-BBEA-7667FEBCF3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820DA-1F3A-421F-A770-A6347089E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3D32D-F1BC-4E9C-97E1-36CFF5B223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52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6' Target='https://10az.online.tableau.com/#/site/profjuveriaitssclasses/workbooks/2030824/views' TargetMode='External' Type='http://schemas.openxmlformats.org/officeDocument/2006/relationships/hyperlink' />
</Relationships>

</file>

<file path=ppt/slides/_rels/slide2.xml.rels><?xml version='1.0' encoding='utf-8' ?>

<Relationships xmlns='http://schemas.openxmlformats.org/package/2006/relationships'>
  <Relationship Id='rId1' Target='../slideLayouts/slideLayout1.xml' Type='http://schemas.openxmlformats.org/officeDocument/2006/relationships/slideLayout' />
  <Relationship Id='rId7' Target='../media/image1.png' Type='http://schemas.openxmlformats.org/officeDocument/2006/relationships/image' />
</Relationships>

</file>

<file path=ppt/slides/_rels/slideTemplate.xml.rels><?xml version="1.0" encoding="UTF-8" standalone="yes"?>
<Relationships xmlns="http://schemas.openxmlformats.org/package/2006/relationships">
    <Relationship Id="rId1" Type="http://schemas.openxmlformats.org/officeDocument/2006/relationships/slideLayout" Target="../slideLayouts/slideLayout1.xml"/>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slide1">
            <a:extLst>
              <a:ext uri="{FF2B5EF4-FFF2-40B4-BE49-F238E27FC236}">
                <a16:creationId xmlns:a16="http://schemas.microsoft.com/office/drawing/2014/main" id="{47563A0F-7723-4DD9-A5AD-6224C3674C1F}"/>
              </a:ext>
            </a:extLst>
          </p:cNvPr>
          <p:cNvSpPr>
            <a:spLocks noGrp="1"/>
          </p:cNvSpPr>
          <p:nvPr>
            <p:ph idx="0" type="ctrTitle"/>
          </p:nvPr>
        </p:nvSpPr>
        <p:spPr/>
        <p:txBody>
          <a:bodyPr/>
          <a:lstStyle/>
          <a:p>
            <a:r>
              <a:rPr dirty="0" lang="en-us">
                <a:hlinkClick r:id="rId6"/>
              </a:rPr>
              <a:t>Roni's - Assignment 4 - Meteorites </a:t>
            </a:r>
          </a:p>
        </p:txBody>
      </p:sp>
      <p:sp>
        <p:nvSpPr>
          <p:cNvPr id="1" name="slide1">
            <a:extLst>
              <a:ext uri="{FF2B5EF4-FFF2-40B4-BE49-F238E27FC236}">
                <a16:creationId xmlns:a16="http://schemas.microsoft.com/office/drawing/2014/main" id="{A9EE4A21-1F72-42FC-AB7D-A28A605244EA}"/>
              </a:ext>
            </a:extLst>
          </p:cNvPr>
          <p:cNvSpPr>
            <a:spLocks noGrp="1"/>
          </p:cNvSpPr>
          <p:nvPr>
            <p:ph idx="1" type="subTitle"/>
          </p:nvPr>
        </p:nvSpPr>
        <p:spPr/>
        <p:txBody>
          <a:bodyPr/>
          <a:lstStyle/>
          <a:p>
            <a:r>
              <a:rPr/>
              <a:t>File created on: 4/10/2023 2:35:54 PM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Dashboard 2" id="2" name="slide2">
            <a:extLst>
              <a:ext uri="{FF2B5EF4-FFF2-40B4-BE49-F238E27FC236}">
                <a16:creationId xmlns:a16="http://schemas.microsoft.com/office/drawing/2014/main" id="{58D6DE96-7FD3-465E-B10D-81963E61330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Template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5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/>
  <dc:creator/>
  <cp:lastModifiedBy/>
  <cp:revision>0</cp:revision>
  <dcterms:created xsi:type="dcterms:W3CDTF">2023-04-10T21:35:58Z</dcterms:created>
  <dcterms:modified xsi:type="dcterms:W3CDTF">2023-04-10T21:35:58Z</dcterms:modified>
</cp:coreProperties>
</file>