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  <Relationship Id='rId8' Target='slides/slide3.xml' Type='http://schemas.openxmlformats.org/officeDocument/2006/relationships/slide' />
  <Relationship Id='rId9' Target='slides/slide4.xml' Type='http://schemas.openxmlformats.org/officeDocument/2006/relationships/slide' />
  <Relationship Id='rId10' Target='slides/slide5.xml' Type='http://schemas.openxmlformats.org/officeDocument/2006/relationships/slide' />
  <Relationship Id='rId11' Target='slides/slide6.xml' Type='http://schemas.openxmlformats.org/officeDocument/2006/relationships/slide' />
  <Relationship Id='rId12' Target='slides/slide7.xml' Type='http://schemas.openxmlformats.org/officeDocument/2006/relationships/slide' />
  <Relationship Id='rId13' Target='slides/slide8.xml' Type='http://schemas.openxmlformats.org/officeDocument/2006/relationships/slide' />
  <Relationship Id='rId14' Target='slides/slide9.xml' Type='http://schemas.openxmlformats.org/officeDocument/2006/relationships/slide' />
  <Relationship Id='rId15' Target='slides/slide10.xml' Type='http://schemas.openxmlformats.org/officeDocument/2006/relationships/slide' />
  <Relationship Id='rId16' Target='slides/slide11.xml' Type='http://schemas.openxmlformats.org/officeDocument/2006/relationships/slide' />
  <Relationship Id='rId17' Target='slides/slide12.xml' Type='http://schemas.openxmlformats.org/officeDocument/2006/relationships/slide' />
  <Relationship Id='rId18' Target='slides/slide13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</Relationships>

</file>

<file path=ppt/slides/_rels/slide10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5' Target='../media/image9.png' Type='http://schemas.openxmlformats.org/officeDocument/2006/relationships/image' />
</Relationships>

</file>

<file path=ppt/slides/_rels/slide1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6' Target='../media/image10.png' Type='http://schemas.openxmlformats.org/officeDocument/2006/relationships/image' />
</Relationships>

</file>

<file path=ppt/slides/_rels/slide1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7' Target='../media/image11.png' Type='http://schemas.openxmlformats.org/officeDocument/2006/relationships/image' />
</Relationships>

</file>

<file path=ppt/slides/_rels/slide13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8' Target='../media/image12.png' Type='http://schemas.openxmlformats.org/officeDocument/2006/relationships/image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3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8' Target='../media/image2.png' Type='http://schemas.openxmlformats.org/officeDocument/2006/relationships/image' />
</Relationships>

</file>

<file path=ppt/slides/_rels/slide4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9' Target='../media/image3.png' Type='http://schemas.openxmlformats.org/officeDocument/2006/relationships/image' />
</Relationships>

</file>

<file path=ppt/slides/_rels/slide5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0' Target='../media/image4.png' Type='http://schemas.openxmlformats.org/officeDocument/2006/relationships/image' />
</Relationships>

</file>

<file path=ppt/slides/_rels/slide6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1' Target='../media/image5.png' Type='http://schemas.openxmlformats.org/officeDocument/2006/relationships/image' />
</Relationships>

</file>

<file path=ppt/slides/_rels/slide7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2' Target='../media/image6.png' Type='http://schemas.openxmlformats.org/officeDocument/2006/relationships/image' />
</Relationships>

</file>

<file path=ppt/slides/_rels/slide8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3' Target='../media/image7.png' Type='http://schemas.openxmlformats.org/officeDocument/2006/relationships/image' />
</Relationships>

</file>

<file path=ppt/slides/_rels/slide9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14' Target='../media/image8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8A09CA4A-CA83-464A-A074-69D3194F1B93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/>
              <a:t>TABLEAU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D1071E39-E5BA-4401-A87C-3122BB211B4B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File created on: 4/10/2023 4:31:41 PM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troke prediction dataset6" id="10" name="slide10">
            <a:extLst>
              <a:ext uri="{FF2B5EF4-FFF2-40B4-BE49-F238E27FC236}">
                <a16:creationId xmlns:a16="http://schemas.microsoft.com/office/drawing/2014/main" id="{F8340CB7-87D3-42FF-95B3-9C60FFF1F38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033" y="0"/>
            <a:ext cx="7227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troke prediction dataset7" id="11" name="slide11">
            <a:extLst>
              <a:ext uri="{FF2B5EF4-FFF2-40B4-BE49-F238E27FC236}">
                <a16:creationId xmlns:a16="http://schemas.microsoft.com/office/drawing/2014/main" id="{97E692C7-ACFB-4FAC-8248-3FB38E0DDFD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033" y="0"/>
            <a:ext cx="7227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troke prediction dataset8" id="12" name="slide12">
            <a:extLst>
              <a:ext uri="{FF2B5EF4-FFF2-40B4-BE49-F238E27FC236}">
                <a16:creationId xmlns:a16="http://schemas.microsoft.com/office/drawing/2014/main" id="{5D693C07-582B-4C0C-BCD6-6EF66C4003F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033" y="0"/>
            <a:ext cx="7227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troke prediction dataset13" id="13" name="slide13">
            <a:extLst>
              <a:ext uri="{FF2B5EF4-FFF2-40B4-BE49-F238E27FC236}">
                <a16:creationId xmlns:a16="http://schemas.microsoft.com/office/drawing/2014/main" id="{0BEE3B0C-3007-42FC-9C38-7C9B90943BD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033" y="0"/>
            <a:ext cx="7227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troke prediction dataset1" id="2" name="slide2">
            <a:extLst>
              <a:ext uri="{FF2B5EF4-FFF2-40B4-BE49-F238E27FC236}">
                <a16:creationId xmlns:a16="http://schemas.microsoft.com/office/drawing/2014/main" id="{3A2C827A-A312-41B5-9E2A-3E68884BA8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033" y="0"/>
            <a:ext cx="7227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troke prediction dataset2" id="3" name="slide3">
            <a:extLst>
              <a:ext uri="{FF2B5EF4-FFF2-40B4-BE49-F238E27FC236}">
                <a16:creationId xmlns:a16="http://schemas.microsoft.com/office/drawing/2014/main" id="{23868199-C813-450A-9C6E-1913BAFD81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033" y="0"/>
            <a:ext cx="7227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troke prediction dataset5" id="4" name="slide4">
            <a:extLst>
              <a:ext uri="{FF2B5EF4-FFF2-40B4-BE49-F238E27FC236}">
                <a16:creationId xmlns:a16="http://schemas.microsoft.com/office/drawing/2014/main" id="{CF5A039B-21A4-4550-A4C4-C531C2A6E88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033" y="0"/>
            <a:ext cx="7227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troke prediction dataset4" id="5" name="slide5">
            <a:extLst>
              <a:ext uri="{FF2B5EF4-FFF2-40B4-BE49-F238E27FC236}">
                <a16:creationId xmlns:a16="http://schemas.microsoft.com/office/drawing/2014/main" id="{1079A60D-23B0-43A2-90EA-72D50F9146A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033" y="0"/>
            <a:ext cx="7227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troke prediction dataset3" id="6" name="slide6">
            <a:extLst>
              <a:ext uri="{FF2B5EF4-FFF2-40B4-BE49-F238E27FC236}">
                <a16:creationId xmlns:a16="http://schemas.microsoft.com/office/drawing/2014/main" id="{AEC5112A-38A6-4B95-A3D0-6276601BD9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033" y="0"/>
            <a:ext cx="7227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troke prediction dataset9" id="7" name="slide7">
            <a:extLst>
              <a:ext uri="{FF2B5EF4-FFF2-40B4-BE49-F238E27FC236}">
                <a16:creationId xmlns:a16="http://schemas.microsoft.com/office/drawing/2014/main" id="{BE919AA8-DBC3-488D-A35D-BB89CBD2F95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033" y="0"/>
            <a:ext cx="7227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troke prediction dataset10" id="8" name="slide8">
            <a:extLst>
              <a:ext uri="{FF2B5EF4-FFF2-40B4-BE49-F238E27FC236}">
                <a16:creationId xmlns:a16="http://schemas.microsoft.com/office/drawing/2014/main" id="{D2EEC312-E7DA-46ED-A14E-EBFF642320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033" y="0"/>
            <a:ext cx="7227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troke prediction dataset12" id="9" name="slide9">
            <a:extLst>
              <a:ext uri="{FF2B5EF4-FFF2-40B4-BE49-F238E27FC236}">
                <a16:creationId xmlns:a16="http://schemas.microsoft.com/office/drawing/2014/main" id="{FCA8D097-F931-46A5-A0E2-E552116143A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033" y="0"/>
            <a:ext cx="7227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2023-04-10T21:31:43Z</dcterms:created>
  <dcterms:modified xsi:type="dcterms:W3CDTF">2023-04-10T21:31:43Z</dcterms:modified>
</cp:coreProperties>
</file>